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6"/>
  </p:notesMasterIdLst>
  <p:sldIdLst>
    <p:sldId id="272" r:id="rId2"/>
    <p:sldId id="289" r:id="rId3"/>
    <p:sldId id="291" r:id="rId4"/>
    <p:sldId id="29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94C"/>
    <a:srgbClr val="1D2A4E"/>
    <a:srgbClr val="151F39"/>
    <a:srgbClr val="9AD1F0"/>
    <a:srgbClr val="FCAF17"/>
    <a:srgbClr val="D8B1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7"/>
    <p:restoredTop sz="94721"/>
  </p:normalViewPr>
  <p:slideViewPr>
    <p:cSldViewPr snapToGrid="0" snapToObjects="1">
      <p:cViewPr varScale="1">
        <p:scale>
          <a:sx n="59" d="100"/>
          <a:sy n="59" d="100"/>
        </p:scale>
        <p:origin x="5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1CC1C-E04F-5746-9273-0C628152FE6F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3923D-B9BF-9F44-A2FF-065E37B81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57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344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23FE367-E037-BC42-88CF-F795B875B73A}"/>
              </a:ext>
            </a:extLst>
          </p:cNvPr>
          <p:cNvSpPr/>
          <p:nvPr userDrawn="1"/>
        </p:nvSpPr>
        <p:spPr>
          <a:xfrm>
            <a:off x="8602494" y="0"/>
            <a:ext cx="3589506" cy="6858000"/>
          </a:xfrm>
          <a:prstGeom prst="rect">
            <a:avLst/>
          </a:prstGeom>
          <a:solidFill>
            <a:srgbClr val="FCA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3836EB-766A-534F-BC98-A335FAD9B5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209797" y="2811145"/>
            <a:ext cx="2374900" cy="1235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9F10F20-35A6-ED40-9E2D-1BA07143F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1780"/>
            <a:ext cx="4495800" cy="123444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DB11E014-B156-CD4D-B9F4-89FEC375B5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4126959"/>
            <a:ext cx="4495800" cy="8474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Open Sans Light" panose="020B0606030504020204" pitchFamily="34" charset="0"/>
                <a:ea typeface="Open Sans Light" panose="020B0606030504020204" pitchFamily="34" charset="0"/>
                <a:cs typeface="Open Sans Light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26256" y="0"/>
            <a:ext cx="3765744" cy="102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049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23FE367-E037-BC42-88CF-F795B875B73A}"/>
              </a:ext>
            </a:extLst>
          </p:cNvPr>
          <p:cNvSpPr/>
          <p:nvPr userDrawn="1"/>
        </p:nvSpPr>
        <p:spPr>
          <a:xfrm>
            <a:off x="8602494" y="0"/>
            <a:ext cx="3589506" cy="6858000"/>
          </a:xfrm>
          <a:prstGeom prst="rect">
            <a:avLst/>
          </a:prstGeom>
          <a:solidFill>
            <a:srgbClr val="9AD1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BF7A55-9880-3C43-B0CB-B0B25AAE04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209797" y="2811145"/>
            <a:ext cx="2374900" cy="1235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rgbClr val="151F39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3410C58-1586-BA41-83F6-2A9D940C9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1780"/>
            <a:ext cx="4495800" cy="123444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82C0782F-43EC-1642-8533-41A1B408494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4126959"/>
            <a:ext cx="4495800" cy="8474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Open Sans Light" panose="020B0606030504020204" pitchFamily="34" charset="0"/>
                <a:ea typeface="Open Sans Light" panose="020B0606030504020204" pitchFamily="34" charset="0"/>
                <a:cs typeface="Open Sans Light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701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34038064-8CB6-2444-A59C-0493416AF9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9048" cy="3429000"/>
          </a:xfrm>
          <a:prstGeom prst="rect">
            <a:avLst/>
          </a:pr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US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8BB0511D-F4E3-EB4D-9398-BC16C61CCAE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3429000"/>
            <a:ext cx="6099048" cy="3429000"/>
          </a:xfrm>
          <a:prstGeom prst="rect">
            <a:avLst/>
          </a:pr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3B22455-15EF-9F4A-8944-649986A06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1780"/>
            <a:ext cx="4495800" cy="123444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B78C12-7B56-EB47-8169-D4C23F005A7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4126959"/>
            <a:ext cx="4495800" cy="8474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Open Sans Light" panose="020B0606030504020204" pitchFamily="34" charset="0"/>
                <a:ea typeface="Open Sans Light" panose="020B0606030504020204" pitchFamily="34" charset="0"/>
                <a:cs typeface="Open Sans Light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9" name="Kép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29304" y="0"/>
            <a:ext cx="3765744" cy="102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746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BE502-E6F3-4444-87C9-A65E26F2B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381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828866-35B6-914A-B5A9-66E613168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67722"/>
            <a:ext cx="5157787" cy="2521454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BB4A01-0ECA-DD4F-A09C-3173A65A8B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3810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F074BC-6EDF-0944-8B3C-7AE6E80734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67722"/>
            <a:ext cx="5183188" cy="2521454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F86274-631A-A049-82B8-538E67B8221C}"/>
              </a:ext>
            </a:extLst>
          </p:cNvPr>
          <p:cNvSpPr/>
          <p:nvPr userDrawn="1"/>
        </p:nvSpPr>
        <p:spPr>
          <a:xfrm>
            <a:off x="0" y="6156960"/>
            <a:ext cx="12192000" cy="701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8" name="Text Placeholder 17">
            <a:extLst>
              <a:ext uri="{FF2B5EF4-FFF2-40B4-BE49-F238E27FC236}">
                <a16:creationId xmlns:a16="http://schemas.microsoft.com/office/drawing/2014/main" id="{377D49C4-A45D-644B-AD2B-6EAFFDE1B1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6373383"/>
            <a:ext cx="2281518" cy="2681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151F3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FC6DBA27-BAB5-D54C-A3FF-2FAC923232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55241" y="6373382"/>
            <a:ext cx="2281518" cy="26819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0" i="0">
                <a:solidFill>
                  <a:srgbClr val="151F3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653D0B01-4F09-DE4A-B06A-AC8D639893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072282" y="6363519"/>
            <a:ext cx="2281518" cy="2681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151F3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3" name="Kép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979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BE502-E6F3-4444-87C9-A65E26F2B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381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828866-35B6-914A-B5A9-66E613168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67722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BB4A01-0ECA-DD4F-A09C-3173A65A8B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3810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F074BC-6EDF-0944-8B3C-7AE6E80734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67722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Kép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593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FC43AB-7C91-2C44-A6E8-FB516DF33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6B77-3FC3-A04F-9C6A-B25B169093BF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EEA50-37C6-504C-8E89-238830200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9E83E-2118-7D46-A2B7-564DD366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ACF1-2035-ED44-A2A6-3FD409EE1DA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396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E464B05-4D02-4A4D-9267-0541C0FD0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0950"/>
            <a:ext cx="10515600" cy="55610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Kép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947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E464B05-4D02-4A4D-9267-0541C0FD0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0950"/>
            <a:ext cx="10515600" cy="55610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A1DBF87-7255-594B-B8D5-7346664AC27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808779"/>
            <a:ext cx="10515600" cy="488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Open Sans Light" panose="020B0606030504020204" pitchFamily="34" charset="0"/>
                <a:ea typeface="Open Sans Light" panose="020B0606030504020204" pitchFamily="34" charset="0"/>
                <a:cs typeface="Open Sans Light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4" name="Kép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520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E464B05-4D02-4A4D-9267-0541C0FD0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0950"/>
            <a:ext cx="10515600" cy="55610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A34F64-341C-8C48-AB77-8A949DA1BBBA}"/>
              </a:ext>
            </a:extLst>
          </p:cNvPr>
          <p:cNvSpPr/>
          <p:nvPr userDrawn="1"/>
        </p:nvSpPr>
        <p:spPr>
          <a:xfrm>
            <a:off x="0" y="6156960"/>
            <a:ext cx="12192000" cy="701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5" name="Text Placeholder 17">
            <a:extLst>
              <a:ext uri="{FF2B5EF4-FFF2-40B4-BE49-F238E27FC236}">
                <a16:creationId xmlns:a16="http://schemas.microsoft.com/office/drawing/2014/main" id="{17D5CDA5-3A53-5E46-A290-DF842A007B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6373383"/>
            <a:ext cx="2281518" cy="2681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151F3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D599F495-558F-9649-98B4-9F3CA9A8D2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55241" y="6373382"/>
            <a:ext cx="2281518" cy="26819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0" i="0">
                <a:solidFill>
                  <a:srgbClr val="151F3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17">
            <a:extLst>
              <a:ext uri="{FF2B5EF4-FFF2-40B4-BE49-F238E27FC236}">
                <a16:creationId xmlns:a16="http://schemas.microsoft.com/office/drawing/2014/main" id="{AE1DD68F-DA22-9C49-8064-CEC7C15FE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072282" y="6363519"/>
            <a:ext cx="2281518" cy="2681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151F3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9" name="Kép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006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E464B05-4D02-4A4D-9267-0541C0FD0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692" y="614607"/>
            <a:ext cx="5118370" cy="556101"/>
          </a:xfrm>
        </p:spPr>
        <p:txBody>
          <a:bodyPr>
            <a:normAutofit/>
          </a:bodyPr>
          <a:lstStyle>
            <a:lvl1pPr algn="r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Kép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2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BDE6A3-B10C-404C-BF18-0CEA514C730B}"/>
              </a:ext>
            </a:extLst>
          </p:cNvPr>
          <p:cNvSpPr/>
          <p:nvPr userDrawn="1"/>
        </p:nvSpPr>
        <p:spPr>
          <a:xfrm>
            <a:off x="0" y="6156960"/>
            <a:ext cx="12192000" cy="701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64B05-4D02-4A4D-9267-0541C0FD0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0950"/>
            <a:ext cx="10515600" cy="55610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E7C5F65-E688-C44D-B885-54F94A8788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6373383"/>
            <a:ext cx="2281518" cy="2681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151F3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3D50DA09-5E37-6E42-89A9-4C14752908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55241" y="6373382"/>
            <a:ext cx="2281518" cy="26819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0" i="0">
                <a:solidFill>
                  <a:srgbClr val="151F3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38D02627-B6B2-DB44-915E-A33E4A4D2E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072282" y="6363519"/>
            <a:ext cx="2281518" cy="2681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151F3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460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24F8D7F-90CE-8F40-ABFC-EA424E711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0950"/>
            <a:ext cx="10515600" cy="55610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CDCE40-0EC3-1F4C-9FE1-6A8824F99F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808779"/>
            <a:ext cx="10515600" cy="488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Open Sans Light" panose="020B0606030504020204" pitchFamily="34" charset="0"/>
                <a:ea typeface="Open Sans Light" panose="020B0606030504020204" pitchFamily="34" charset="0"/>
                <a:cs typeface="Open Sans Light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272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172EDBD-51F8-B943-9EA9-8241793D7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4500"/>
            <a:ext cx="4495800" cy="123444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34038064-8CB6-2444-A59C-0493416AF9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9048" cy="3429000"/>
          </a:xfrm>
          <a:prstGeom prst="rect">
            <a:avLst/>
          </a:pr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US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D9936037-E322-B849-8DB6-B5BAADE0BF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3048" y="3429000"/>
            <a:ext cx="6099048" cy="3429000"/>
          </a:xfrm>
          <a:prstGeom prst="rect">
            <a:avLst/>
          </a:pr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US"/>
          </a:p>
        </p:txBody>
      </p:sp>
      <p:pic>
        <p:nvPicPr>
          <p:cNvPr id="7" name="Kép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29304" y="0"/>
            <a:ext cx="3765744" cy="102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592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B77D0DC0-C86F-4C48-8D70-895CCE67EB2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02663" y="0"/>
            <a:ext cx="3589337" cy="6858000"/>
          </a:xfrm>
          <a:prstGeom prst="rect">
            <a:avLst/>
          </a:pr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344D521-68E2-C749-A9F2-60A3C2607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1780"/>
            <a:ext cx="4495800" cy="123444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BC526D04-089F-244B-A268-711014C0541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4126959"/>
            <a:ext cx="4495800" cy="8474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Open Sans Light" panose="020B0606030504020204" pitchFamily="34" charset="0"/>
                <a:ea typeface="Open Sans Light" panose="020B0606030504020204" pitchFamily="34" charset="0"/>
                <a:cs typeface="Open Sans Light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26256" y="0"/>
            <a:ext cx="3765744" cy="102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808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C29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8E1F3-57A4-974B-A247-1B459E35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79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Minta</a:t>
            </a:r>
            <a:r>
              <a:rPr lang="en-US" dirty="0"/>
              <a:t> </a:t>
            </a:r>
            <a:r>
              <a:rPr lang="hu-HU" dirty="0"/>
              <a:t>Cím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C24C3-A5B2-274A-A455-F541304AFD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26F46B77-3FC3-A04F-9C6A-B25B169093BF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70234-2A1C-6C42-9BEC-FE38847B0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E95E1-C8FC-3144-845B-25603A5E2D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1E5ACF1-2035-ED44-A2A6-3FD409EE1DA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7C45AA-1AE1-EF42-B8AA-C1BE170CF522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507414" y="633173"/>
            <a:ext cx="1822107" cy="50178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" y="614607"/>
            <a:ext cx="3103395" cy="565607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8426256" y="16317"/>
            <a:ext cx="3765744" cy="102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31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3" r:id="rId2"/>
    <p:sldLayoutId id="2147483765" r:id="rId3"/>
    <p:sldLayoutId id="2147483684" r:id="rId4"/>
    <p:sldLayoutId id="2147483685" r:id="rId5"/>
    <p:sldLayoutId id="2147483686" r:id="rId6"/>
    <p:sldLayoutId id="2147483688" r:id="rId7"/>
    <p:sldLayoutId id="2147483711" r:id="rId8"/>
    <p:sldLayoutId id="2147483761" r:id="rId9"/>
    <p:sldLayoutId id="2147483746" r:id="rId10"/>
    <p:sldLayoutId id="2147483747" r:id="rId11"/>
    <p:sldLayoutId id="2147483691" r:id="rId12"/>
    <p:sldLayoutId id="2147483692" r:id="rId13"/>
    <p:sldLayoutId id="2147483693" r:id="rId14"/>
    <p:sldLayoutId id="2147483694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bg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F047A-40B1-4E46-80BD-4C0081F89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4679"/>
            <a:ext cx="10515600" cy="1848050"/>
          </a:xfrm>
        </p:spPr>
        <p:txBody>
          <a:bodyPr>
            <a:noAutofit/>
          </a:bodyPr>
          <a:lstStyle/>
          <a:p>
            <a:pPr algn="ctr"/>
            <a:r>
              <a:rPr lang="hu-HU" smtClean="0"/>
              <a:t>Név</a:t>
            </a:r>
            <a:br>
              <a:rPr lang="hu-HU" smtClean="0"/>
            </a:br>
            <a:r>
              <a:rPr lang="hu-HU" smtClean="0"/>
              <a:t>Szervezeti egység</a:t>
            </a:r>
            <a:br>
              <a:rPr lang="hu-HU" smtClean="0"/>
            </a:br>
            <a:endParaRPr lang="en-US" sz="40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001027" y="4129238"/>
            <a:ext cx="2279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>
                <a:solidFill>
                  <a:schemeClr val="accent4"/>
                </a:solidFill>
              </a:rPr>
              <a:t>Kutatási téma:</a:t>
            </a:r>
          </a:p>
        </p:txBody>
      </p:sp>
    </p:spTree>
    <p:extLst>
      <p:ext uri="{BB962C8B-B14F-4D97-AF65-F5344CB8AC3E}">
        <p14:creationId xmlns:p14="http://schemas.microsoft.com/office/powerpoint/2010/main" val="414678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F047A-40B1-4E46-80BD-4C0081F89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65171"/>
            <a:ext cx="11212629" cy="4629751"/>
          </a:xfrm>
        </p:spPr>
        <p:txBody>
          <a:bodyPr>
            <a:noAutofit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3285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856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05577" y="2184935"/>
            <a:ext cx="10515600" cy="164592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1337912" y="4600876"/>
            <a:ext cx="17700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400" dirty="0" smtClean="0">
                <a:solidFill>
                  <a:schemeClr val="accent4"/>
                </a:solidFill>
              </a:rPr>
              <a:t>Név:</a:t>
            </a:r>
          </a:p>
          <a:p>
            <a:r>
              <a:rPr lang="hu-HU" sz="4400" dirty="0">
                <a:solidFill>
                  <a:schemeClr val="accent4"/>
                </a:solidFill>
              </a:rPr>
              <a:t>e</a:t>
            </a:r>
            <a:r>
              <a:rPr lang="hu-HU" sz="4400" dirty="0" smtClean="0">
                <a:solidFill>
                  <a:schemeClr val="accent4"/>
                </a:solidFill>
              </a:rPr>
              <a:t>-mail:</a:t>
            </a:r>
            <a:endParaRPr lang="hu-HU" sz="4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593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1417</TotalTime>
  <Words>12</Words>
  <Application>Microsoft Office PowerPoint</Application>
  <PresentationFormat>Szélesvásznú</PresentationFormat>
  <Paragraphs>6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9" baseType="lpstr">
      <vt:lpstr>Arial</vt:lpstr>
      <vt:lpstr>Calibri</vt:lpstr>
      <vt:lpstr>Open Sans</vt:lpstr>
      <vt:lpstr>Open Sans Light</vt:lpstr>
      <vt:lpstr>2_Office Theme</vt:lpstr>
      <vt:lpstr>Név Szervezeti egység </vt:lpstr>
      <vt:lpstr>       </vt:lpstr>
      <vt:lpstr>PowerPoint-bemutató</vt:lpstr>
      <vt:lpstr>Köszönöm a Figyelmet!</vt:lpstr>
    </vt:vector>
  </TitlesOfParts>
  <Company>Óbuda University - KVK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Habil workshop 2023</dc:title>
  <dc:creator>Dr. habil Wührl Tibor</dc:creator>
  <cp:lastModifiedBy>Dr. habil. Wührl Tibor</cp:lastModifiedBy>
  <cp:revision>121</cp:revision>
  <cp:lastPrinted>2019-02-21T16:25:53Z</cp:lastPrinted>
  <dcterms:created xsi:type="dcterms:W3CDTF">2019-01-21T14:36:44Z</dcterms:created>
  <dcterms:modified xsi:type="dcterms:W3CDTF">2024-05-31T08:31:37Z</dcterms:modified>
</cp:coreProperties>
</file>